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6" r:id="rId5"/>
    <p:sldId id="267" r:id="rId6"/>
    <p:sldId id="258" r:id="rId7"/>
    <p:sldId id="265" r:id="rId8"/>
    <p:sldId id="26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C2EAA-5C53-41AC-A2E3-9F46FD313B1B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87B231-6609-48C3-94C1-3EDBD2023BF2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সাইক্লোসটোমাটা</a:t>
          </a:r>
          <a:endParaRPr lang="en-US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7EF544A-1913-4B8A-B15E-5ADD5C0E2628}" type="parTrans" cxnId="{8367BB38-EFCD-4204-AB66-90798EF6FB33}">
      <dgm:prSet/>
      <dgm:spPr/>
      <dgm:t>
        <a:bodyPr/>
        <a:lstStyle/>
        <a:p>
          <a:endParaRPr lang="en-US"/>
        </a:p>
      </dgm:t>
    </dgm:pt>
    <dgm:pt modelId="{74DCBCDF-0F33-4650-81A9-28EF399FE514}" type="sibTrans" cxnId="{8367BB38-EFCD-4204-AB66-90798EF6FB33}">
      <dgm:prSet/>
      <dgm:spPr/>
      <dgm:t>
        <a:bodyPr/>
        <a:lstStyle/>
        <a:p>
          <a:endParaRPr lang="en-US"/>
        </a:p>
      </dgm:t>
    </dgm:pt>
    <dgm:pt modelId="{6DBF196E-3600-4593-BB58-404B289FABD8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কন্ড্রিকথিস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1735193-A15B-4BCF-94D2-22EE389723D1}" type="parTrans" cxnId="{B2BB5B4D-BE02-41CA-A0EE-AC15BB0D3753}">
      <dgm:prSet/>
      <dgm:spPr/>
      <dgm:t>
        <a:bodyPr/>
        <a:lstStyle/>
        <a:p>
          <a:endParaRPr lang="en-US"/>
        </a:p>
      </dgm:t>
    </dgm:pt>
    <dgm:pt modelId="{D8982E30-9F84-4812-BB2E-64C222F4670E}" type="sibTrans" cxnId="{B2BB5B4D-BE02-41CA-A0EE-AC15BB0D3753}">
      <dgm:prSet/>
      <dgm:spPr/>
      <dgm:t>
        <a:bodyPr/>
        <a:lstStyle/>
        <a:p>
          <a:endParaRPr lang="en-US"/>
        </a:p>
      </dgm:t>
    </dgm:pt>
    <dgm:pt modelId="{C5A45BEE-FF3C-4A7B-BF8B-8357C1127A27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সরীসৃপ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1627721-A147-4D9A-B345-850AD999E830}" type="parTrans" cxnId="{9BC47E64-9197-45C4-A2E4-D2816302C80F}">
      <dgm:prSet/>
      <dgm:spPr/>
      <dgm:t>
        <a:bodyPr/>
        <a:lstStyle/>
        <a:p>
          <a:endParaRPr lang="en-US"/>
        </a:p>
      </dgm:t>
    </dgm:pt>
    <dgm:pt modelId="{DF50FA07-C2C4-4758-886C-B3A607C85BF2}" type="sibTrans" cxnId="{9BC47E64-9197-45C4-A2E4-D2816302C80F}">
      <dgm:prSet/>
      <dgm:spPr/>
      <dgm:t>
        <a:bodyPr/>
        <a:lstStyle/>
        <a:p>
          <a:endParaRPr lang="en-US"/>
        </a:p>
      </dgm:t>
    </dgm:pt>
    <dgm:pt modelId="{1C10D9DF-B9A1-4940-AB91-08C25F0D6AD8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পক্ষীকূল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9D68BD5-F7B4-4DB8-9129-875B6171165C}" type="parTrans" cxnId="{7C812E5D-0EB6-4B46-AC7C-DC74F7D44C20}">
      <dgm:prSet/>
      <dgm:spPr/>
      <dgm:t>
        <a:bodyPr/>
        <a:lstStyle/>
        <a:p>
          <a:endParaRPr lang="en-US"/>
        </a:p>
      </dgm:t>
    </dgm:pt>
    <dgm:pt modelId="{6AF48212-F8D7-4935-9E84-EA36ABE3CC27}" type="sibTrans" cxnId="{7C812E5D-0EB6-4B46-AC7C-DC74F7D44C20}">
      <dgm:prSet/>
      <dgm:spPr/>
      <dgm:t>
        <a:bodyPr/>
        <a:lstStyle/>
        <a:p>
          <a:endParaRPr lang="en-US"/>
        </a:p>
      </dgm:t>
    </dgm:pt>
    <dgm:pt modelId="{A61C39C4-6E9A-4BE8-A952-BA5A90B0120B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স্ত্যনপায়ী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9CB142F-0C9D-4668-953C-EAE33BDC3AA3}" type="parTrans" cxnId="{143CE207-D4C7-4FCC-BA8B-3988F0762EA6}">
      <dgm:prSet/>
      <dgm:spPr/>
      <dgm:t>
        <a:bodyPr/>
        <a:lstStyle/>
        <a:p>
          <a:endParaRPr lang="en-US"/>
        </a:p>
      </dgm:t>
    </dgm:pt>
    <dgm:pt modelId="{0903AC9C-5F5D-49DC-83B9-EC8A2140E014}" type="sibTrans" cxnId="{143CE207-D4C7-4FCC-BA8B-3988F0762EA6}">
      <dgm:prSet/>
      <dgm:spPr/>
      <dgm:t>
        <a:bodyPr/>
        <a:lstStyle/>
        <a:p>
          <a:endParaRPr lang="en-US"/>
        </a:p>
      </dgm:t>
    </dgm:pt>
    <dgm:pt modelId="{39234C9F-0E3A-4A69-92E3-1550E175ED64}">
      <dgm:prSet/>
      <dgm:spPr/>
      <dgm:t>
        <a:bodyPr/>
        <a:lstStyle/>
        <a:p>
          <a:endParaRPr lang="en-US" dirty="0"/>
        </a:p>
      </dgm:t>
    </dgm:pt>
    <dgm:pt modelId="{2DA9BEF6-399A-4DF5-B96E-CCBCD4A74F13}" type="parTrans" cxnId="{4738B834-2E9B-4A58-ACC6-0E9A6CC16967}">
      <dgm:prSet/>
      <dgm:spPr/>
      <dgm:t>
        <a:bodyPr/>
        <a:lstStyle/>
        <a:p>
          <a:endParaRPr lang="en-US"/>
        </a:p>
      </dgm:t>
    </dgm:pt>
    <dgm:pt modelId="{06AB1F4C-CA9D-42E2-BE58-9389105DA920}" type="sibTrans" cxnId="{4738B834-2E9B-4A58-ACC6-0E9A6CC16967}">
      <dgm:prSet/>
      <dgm:spPr/>
      <dgm:t>
        <a:bodyPr/>
        <a:lstStyle/>
        <a:p>
          <a:endParaRPr lang="en-US"/>
        </a:p>
      </dgm:t>
    </dgm:pt>
    <dgm:pt modelId="{8F814BF8-F88E-4477-94A0-A21D4971A489}">
      <dgm:prSet/>
      <dgm:spPr/>
      <dgm:t>
        <a:bodyPr/>
        <a:lstStyle/>
        <a:p>
          <a:endParaRPr lang="en-US" dirty="0"/>
        </a:p>
      </dgm:t>
    </dgm:pt>
    <dgm:pt modelId="{1940FBC0-92EC-4BA4-AC6B-C6B14A9904CE}" type="parTrans" cxnId="{9F83EAA7-FD9C-46DA-89AE-181F51D479FA}">
      <dgm:prSet/>
      <dgm:spPr/>
      <dgm:t>
        <a:bodyPr/>
        <a:lstStyle/>
        <a:p>
          <a:endParaRPr lang="en-US"/>
        </a:p>
      </dgm:t>
    </dgm:pt>
    <dgm:pt modelId="{95895DA3-4CFF-4BD9-B9AC-13275862870C}" type="sibTrans" cxnId="{9F83EAA7-FD9C-46DA-89AE-181F51D479FA}">
      <dgm:prSet/>
      <dgm:spPr/>
      <dgm:t>
        <a:bodyPr/>
        <a:lstStyle/>
        <a:p>
          <a:endParaRPr lang="en-US"/>
        </a:p>
      </dgm:t>
    </dgm:pt>
    <dgm:pt modelId="{69D9FAD3-8E11-443B-8AFC-3F4581884285}" type="pres">
      <dgm:prSet presAssocID="{809C2EAA-5C53-41AC-A2E3-9F46FD313B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BD931-53C9-4955-B4E1-943511C3C5B3}" type="pres">
      <dgm:prSet presAssocID="{6D87B231-6609-48C3-94C1-3EDBD2023BF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5FE26-EDC2-46C7-842E-0C03672A1610}" type="pres">
      <dgm:prSet presAssocID="{74DCBCDF-0F33-4650-81A9-28EF399FE514}" presName="sibTrans" presStyleLbl="sibTrans2D1" presStyleIdx="0" presStyleCnt="7"/>
      <dgm:spPr/>
      <dgm:t>
        <a:bodyPr/>
        <a:lstStyle/>
        <a:p>
          <a:endParaRPr lang="en-US"/>
        </a:p>
      </dgm:t>
    </dgm:pt>
    <dgm:pt modelId="{1F5AE659-4788-488A-B0E4-2B7ACFA4CF39}" type="pres">
      <dgm:prSet presAssocID="{74DCBCDF-0F33-4650-81A9-28EF399FE514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8D157ABD-78FE-4D71-B37A-D0C81D5B4BD9}" type="pres">
      <dgm:prSet presAssocID="{6DBF196E-3600-4593-BB58-404B289FABD8}" presName="node" presStyleLbl="node1" presStyleIdx="1" presStyleCnt="7" custRadScaleRad="97940" custRadScaleInc="-8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CFDF2-5347-47F3-ADAA-CB79C54D6194}" type="pres">
      <dgm:prSet presAssocID="{D8982E30-9F84-4812-BB2E-64C222F4670E}" presName="sibTrans" presStyleLbl="sibTrans2D1" presStyleIdx="1" presStyleCnt="7"/>
      <dgm:spPr/>
      <dgm:t>
        <a:bodyPr/>
        <a:lstStyle/>
        <a:p>
          <a:endParaRPr lang="en-US"/>
        </a:p>
      </dgm:t>
    </dgm:pt>
    <dgm:pt modelId="{F8E6CD07-15FE-4453-B480-FAA4CD8FF555}" type="pres">
      <dgm:prSet presAssocID="{D8982E30-9F84-4812-BB2E-64C222F4670E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79B0BF2-5CAE-4319-BD6F-4AD141847F40}" type="pres">
      <dgm:prSet presAssocID="{8F814BF8-F88E-4477-94A0-A21D4971A4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2E3B8-3BB2-4755-B469-4E0BD31E7061}" type="pres">
      <dgm:prSet presAssocID="{95895DA3-4CFF-4BD9-B9AC-13275862870C}" presName="sibTrans" presStyleLbl="sibTrans2D1" presStyleIdx="2" presStyleCnt="7"/>
      <dgm:spPr/>
      <dgm:t>
        <a:bodyPr/>
        <a:lstStyle/>
        <a:p>
          <a:endParaRPr lang="en-US"/>
        </a:p>
      </dgm:t>
    </dgm:pt>
    <dgm:pt modelId="{6C4BD5A8-EE0C-4E8B-820F-9EE68E8CB236}" type="pres">
      <dgm:prSet presAssocID="{95895DA3-4CFF-4BD9-B9AC-13275862870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E9E7CB3-E481-4579-9C69-61BB8281ED1B}" type="pres">
      <dgm:prSet presAssocID="{39234C9F-0E3A-4A69-92E3-1550E175ED64}" presName="node" presStyleLbl="node1" presStyleIdx="3" presStyleCnt="7" custRadScaleRad="98892" custRadScaleInc="8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183D9-5CD2-43A3-BF26-10585D69248A}" type="pres">
      <dgm:prSet presAssocID="{06AB1F4C-CA9D-42E2-BE58-9389105DA920}" presName="sibTrans" presStyleLbl="sibTrans2D1" presStyleIdx="3" presStyleCnt="7"/>
      <dgm:spPr/>
      <dgm:t>
        <a:bodyPr/>
        <a:lstStyle/>
        <a:p>
          <a:endParaRPr lang="en-US"/>
        </a:p>
      </dgm:t>
    </dgm:pt>
    <dgm:pt modelId="{18ADC679-58A4-4186-8BBC-2A3B5B9831FB}" type="pres">
      <dgm:prSet presAssocID="{06AB1F4C-CA9D-42E2-BE58-9389105DA92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4632A730-1961-4A72-8DD8-2892F3D11BF0}" type="pres">
      <dgm:prSet presAssocID="{C5A45BEE-FF3C-4A7B-BF8B-8357C1127A2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21636-92D1-46A9-AAD5-DED6C2D11AE2}" type="pres">
      <dgm:prSet presAssocID="{DF50FA07-C2C4-4758-886C-B3A607C85BF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72A454F-9CE5-4C04-8580-F35D0920926D}" type="pres">
      <dgm:prSet presAssocID="{DF50FA07-C2C4-4758-886C-B3A607C85BF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239B45F-E111-4856-9F2C-1CD5E2ABDA69}" type="pres">
      <dgm:prSet presAssocID="{1C10D9DF-B9A1-4940-AB91-08C25F0D6AD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28E71-11C5-46A0-8F26-6B774F03A611}" type="pres">
      <dgm:prSet presAssocID="{6AF48212-F8D7-4935-9E84-EA36ABE3CC27}" presName="sibTrans" presStyleLbl="sibTrans2D1" presStyleIdx="5" presStyleCnt="7"/>
      <dgm:spPr/>
      <dgm:t>
        <a:bodyPr/>
        <a:lstStyle/>
        <a:p>
          <a:endParaRPr lang="en-US"/>
        </a:p>
      </dgm:t>
    </dgm:pt>
    <dgm:pt modelId="{B905A0B6-5FE8-4811-8266-7277F64D765C}" type="pres">
      <dgm:prSet presAssocID="{6AF48212-F8D7-4935-9E84-EA36ABE3CC27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A13D766C-744B-4481-8BBE-53829FDFC319}" type="pres">
      <dgm:prSet presAssocID="{A61C39C4-6E9A-4BE8-A952-BA5A90B0120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4824F-5551-4452-8B92-5C801FF172A4}" type="pres">
      <dgm:prSet presAssocID="{0903AC9C-5F5D-49DC-83B9-EC8A2140E014}" presName="sibTrans" presStyleLbl="sibTrans2D1" presStyleIdx="6" presStyleCnt="7"/>
      <dgm:spPr/>
      <dgm:t>
        <a:bodyPr/>
        <a:lstStyle/>
        <a:p>
          <a:endParaRPr lang="en-US"/>
        </a:p>
      </dgm:t>
    </dgm:pt>
    <dgm:pt modelId="{FBBF468C-C781-4800-8F70-A770CBE6BA08}" type="pres">
      <dgm:prSet presAssocID="{0903AC9C-5F5D-49DC-83B9-EC8A2140E014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C87B0D7A-0D0E-4541-938A-C0311FF6D419}" type="presOf" srcId="{6AF48212-F8D7-4935-9E84-EA36ABE3CC27}" destId="{B905A0B6-5FE8-4811-8266-7277F64D765C}" srcOrd="1" destOrd="0" presId="urn:microsoft.com/office/officeart/2005/8/layout/cycle2"/>
    <dgm:cxn modelId="{4738B834-2E9B-4A58-ACC6-0E9A6CC16967}" srcId="{809C2EAA-5C53-41AC-A2E3-9F46FD313B1B}" destId="{39234C9F-0E3A-4A69-92E3-1550E175ED64}" srcOrd="3" destOrd="0" parTransId="{2DA9BEF6-399A-4DF5-B96E-CCBCD4A74F13}" sibTransId="{06AB1F4C-CA9D-42E2-BE58-9389105DA920}"/>
    <dgm:cxn modelId="{E77B934D-784F-4C0D-BC77-99CE385AE54D}" type="presOf" srcId="{95895DA3-4CFF-4BD9-B9AC-13275862870C}" destId="{30B2E3B8-3BB2-4755-B469-4E0BD31E7061}" srcOrd="0" destOrd="0" presId="urn:microsoft.com/office/officeart/2005/8/layout/cycle2"/>
    <dgm:cxn modelId="{CC64712F-1FC2-48E0-96AC-9BE17AC93DBF}" type="presOf" srcId="{6D87B231-6609-48C3-94C1-3EDBD2023BF2}" destId="{9F9BD931-53C9-4955-B4E1-943511C3C5B3}" srcOrd="0" destOrd="0" presId="urn:microsoft.com/office/officeart/2005/8/layout/cycle2"/>
    <dgm:cxn modelId="{73505777-306F-4850-B797-8F686A900CEC}" type="presOf" srcId="{74DCBCDF-0F33-4650-81A9-28EF399FE514}" destId="{3765FE26-EDC2-46C7-842E-0C03672A1610}" srcOrd="0" destOrd="0" presId="urn:microsoft.com/office/officeart/2005/8/layout/cycle2"/>
    <dgm:cxn modelId="{6B3C34BF-FCA4-487B-A073-263A7232A72E}" type="presOf" srcId="{DF50FA07-C2C4-4758-886C-B3A607C85BF2}" destId="{772A454F-9CE5-4C04-8580-F35D0920926D}" srcOrd="1" destOrd="0" presId="urn:microsoft.com/office/officeart/2005/8/layout/cycle2"/>
    <dgm:cxn modelId="{70C36F3E-3948-41D2-9DBC-6DEF5B0F2EE0}" type="presOf" srcId="{C5A45BEE-FF3C-4A7B-BF8B-8357C1127A27}" destId="{4632A730-1961-4A72-8DD8-2892F3D11BF0}" srcOrd="0" destOrd="0" presId="urn:microsoft.com/office/officeart/2005/8/layout/cycle2"/>
    <dgm:cxn modelId="{B7E74CA2-9493-4144-9BF5-21CAE8AC2801}" type="presOf" srcId="{1C10D9DF-B9A1-4940-AB91-08C25F0D6AD8}" destId="{E239B45F-E111-4856-9F2C-1CD5E2ABDA69}" srcOrd="0" destOrd="0" presId="urn:microsoft.com/office/officeart/2005/8/layout/cycle2"/>
    <dgm:cxn modelId="{DD4C1C89-38F0-4404-B901-31284EDC240A}" type="presOf" srcId="{D8982E30-9F84-4812-BB2E-64C222F4670E}" destId="{FAECFDF2-5347-47F3-ADAA-CB79C54D6194}" srcOrd="0" destOrd="0" presId="urn:microsoft.com/office/officeart/2005/8/layout/cycle2"/>
    <dgm:cxn modelId="{9BC47E64-9197-45C4-A2E4-D2816302C80F}" srcId="{809C2EAA-5C53-41AC-A2E3-9F46FD313B1B}" destId="{C5A45BEE-FF3C-4A7B-BF8B-8357C1127A27}" srcOrd="4" destOrd="0" parTransId="{01627721-A147-4D9A-B345-850AD999E830}" sibTransId="{DF50FA07-C2C4-4758-886C-B3A607C85BF2}"/>
    <dgm:cxn modelId="{B0D02C28-F7F2-424F-921A-18B8E9AC5926}" type="presOf" srcId="{809C2EAA-5C53-41AC-A2E3-9F46FD313B1B}" destId="{69D9FAD3-8E11-443B-8AFC-3F4581884285}" srcOrd="0" destOrd="0" presId="urn:microsoft.com/office/officeart/2005/8/layout/cycle2"/>
    <dgm:cxn modelId="{4F934162-C9E8-462E-B331-B98EB6BB9688}" type="presOf" srcId="{39234C9F-0E3A-4A69-92E3-1550E175ED64}" destId="{BE9E7CB3-E481-4579-9C69-61BB8281ED1B}" srcOrd="0" destOrd="0" presId="urn:microsoft.com/office/officeart/2005/8/layout/cycle2"/>
    <dgm:cxn modelId="{A53378AF-5934-49CD-A225-F8B1A963C453}" type="presOf" srcId="{74DCBCDF-0F33-4650-81A9-28EF399FE514}" destId="{1F5AE659-4788-488A-B0E4-2B7ACFA4CF39}" srcOrd="1" destOrd="0" presId="urn:microsoft.com/office/officeart/2005/8/layout/cycle2"/>
    <dgm:cxn modelId="{7C812E5D-0EB6-4B46-AC7C-DC74F7D44C20}" srcId="{809C2EAA-5C53-41AC-A2E3-9F46FD313B1B}" destId="{1C10D9DF-B9A1-4940-AB91-08C25F0D6AD8}" srcOrd="5" destOrd="0" parTransId="{09D68BD5-F7B4-4DB8-9129-875B6171165C}" sibTransId="{6AF48212-F8D7-4935-9E84-EA36ABE3CC27}"/>
    <dgm:cxn modelId="{8367BB38-EFCD-4204-AB66-90798EF6FB33}" srcId="{809C2EAA-5C53-41AC-A2E3-9F46FD313B1B}" destId="{6D87B231-6609-48C3-94C1-3EDBD2023BF2}" srcOrd="0" destOrd="0" parTransId="{47EF544A-1913-4B8A-B15E-5ADD5C0E2628}" sibTransId="{74DCBCDF-0F33-4650-81A9-28EF399FE514}"/>
    <dgm:cxn modelId="{143CE207-D4C7-4FCC-BA8B-3988F0762EA6}" srcId="{809C2EAA-5C53-41AC-A2E3-9F46FD313B1B}" destId="{A61C39C4-6E9A-4BE8-A952-BA5A90B0120B}" srcOrd="6" destOrd="0" parTransId="{B9CB142F-0C9D-4668-953C-EAE33BDC3AA3}" sibTransId="{0903AC9C-5F5D-49DC-83B9-EC8A2140E014}"/>
    <dgm:cxn modelId="{29EC3CDE-8FA2-4567-BA35-1FCBE824AB9F}" type="presOf" srcId="{06AB1F4C-CA9D-42E2-BE58-9389105DA920}" destId="{934183D9-5CD2-43A3-BF26-10585D69248A}" srcOrd="0" destOrd="0" presId="urn:microsoft.com/office/officeart/2005/8/layout/cycle2"/>
    <dgm:cxn modelId="{9AFA49CC-4884-4F5E-8CE7-3ECC7FC5EBF1}" type="presOf" srcId="{A61C39C4-6E9A-4BE8-A952-BA5A90B0120B}" destId="{A13D766C-744B-4481-8BBE-53829FDFC319}" srcOrd="0" destOrd="0" presId="urn:microsoft.com/office/officeart/2005/8/layout/cycle2"/>
    <dgm:cxn modelId="{B2BB5B4D-BE02-41CA-A0EE-AC15BB0D3753}" srcId="{809C2EAA-5C53-41AC-A2E3-9F46FD313B1B}" destId="{6DBF196E-3600-4593-BB58-404B289FABD8}" srcOrd="1" destOrd="0" parTransId="{61735193-A15B-4BCF-94D2-22EE389723D1}" sibTransId="{D8982E30-9F84-4812-BB2E-64C222F4670E}"/>
    <dgm:cxn modelId="{9F83EAA7-FD9C-46DA-89AE-181F51D479FA}" srcId="{809C2EAA-5C53-41AC-A2E3-9F46FD313B1B}" destId="{8F814BF8-F88E-4477-94A0-A21D4971A489}" srcOrd="2" destOrd="0" parTransId="{1940FBC0-92EC-4BA4-AC6B-C6B14A9904CE}" sibTransId="{95895DA3-4CFF-4BD9-B9AC-13275862870C}"/>
    <dgm:cxn modelId="{39908DDD-239D-46F7-B623-55D155C08DC9}" type="presOf" srcId="{95895DA3-4CFF-4BD9-B9AC-13275862870C}" destId="{6C4BD5A8-EE0C-4E8B-820F-9EE68E8CB236}" srcOrd="1" destOrd="0" presId="urn:microsoft.com/office/officeart/2005/8/layout/cycle2"/>
    <dgm:cxn modelId="{07F6D294-6CC9-4A2C-8794-602B5D6EDDA7}" type="presOf" srcId="{DF50FA07-C2C4-4758-886C-B3A607C85BF2}" destId="{B9B21636-92D1-46A9-AAD5-DED6C2D11AE2}" srcOrd="0" destOrd="0" presId="urn:microsoft.com/office/officeart/2005/8/layout/cycle2"/>
    <dgm:cxn modelId="{DB90CE67-7FBD-4DF1-9FAE-419C193FD691}" type="presOf" srcId="{0903AC9C-5F5D-49DC-83B9-EC8A2140E014}" destId="{FBBF468C-C781-4800-8F70-A770CBE6BA08}" srcOrd="1" destOrd="0" presId="urn:microsoft.com/office/officeart/2005/8/layout/cycle2"/>
    <dgm:cxn modelId="{26ABC632-A84E-489E-B130-4ABB4E29DCAF}" type="presOf" srcId="{06AB1F4C-CA9D-42E2-BE58-9389105DA920}" destId="{18ADC679-58A4-4186-8BBC-2A3B5B9831FB}" srcOrd="1" destOrd="0" presId="urn:microsoft.com/office/officeart/2005/8/layout/cycle2"/>
    <dgm:cxn modelId="{93D1C449-2CEA-4ED1-87C8-B233DE3AD43D}" type="presOf" srcId="{0903AC9C-5F5D-49DC-83B9-EC8A2140E014}" destId="{67C4824F-5551-4452-8B92-5C801FF172A4}" srcOrd="0" destOrd="0" presId="urn:microsoft.com/office/officeart/2005/8/layout/cycle2"/>
    <dgm:cxn modelId="{9473B878-EE1B-4CDF-858A-D1A69153D8D1}" type="presOf" srcId="{8F814BF8-F88E-4477-94A0-A21D4971A489}" destId="{379B0BF2-5CAE-4319-BD6F-4AD141847F40}" srcOrd="0" destOrd="0" presId="urn:microsoft.com/office/officeart/2005/8/layout/cycle2"/>
    <dgm:cxn modelId="{43221DE1-D54E-4F13-B401-6D928D535C9F}" type="presOf" srcId="{6DBF196E-3600-4593-BB58-404B289FABD8}" destId="{8D157ABD-78FE-4D71-B37A-D0C81D5B4BD9}" srcOrd="0" destOrd="0" presId="urn:microsoft.com/office/officeart/2005/8/layout/cycle2"/>
    <dgm:cxn modelId="{7F5C37F9-4D99-4085-8968-2AB08DE733EC}" type="presOf" srcId="{6AF48212-F8D7-4935-9E84-EA36ABE3CC27}" destId="{77A28E71-11C5-46A0-8F26-6B774F03A611}" srcOrd="0" destOrd="0" presId="urn:microsoft.com/office/officeart/2005/8/layout/cycle2"/>
    <dgm:cxn modelId="{F3ACA5DE-B3F5-4603-95F9-632784C5BE93}" type="presOf" srcId="{D8982E30-9F84-4812-BB2E-64C222F4670E}" destId="{F8E6CD07-15FE-4453-B480-FAA4CD8FF555}" srcOrd="1" destOrd="0" presId="urn:microsoft.com/office/officeart/2005/8/layout/cycle2"/>
    <dgm:cxn modelId="{1633BE12-0D3D-4DC7-9CA7-515AB8D26D71}" type="presParOf" srcId="{69D9FAD3-8E11-443B-8AFC-3F4581884285}" destId="{9F9BD931-53C9-4955-B4E1-943511C3C5B3}" srcOrd="0" destOrd="0" presId="urn:microsoft.com/office/officeart/2005/8/layout/cycle2"/>
    <dgm:cxn modelId="{2AEA4844-B16F-41EB-9C4A-151C60A89E81}" type="presParOf" srcId="{69D9FAD3-8E11-443B-8AFC-3F4581884285}" destId="{3765FE26-EDC2-46C7-842E-0C03672A1610}" srcOrd="1" destOrd="0" presId="urn:microsoft.com/office/officeart/2005/8/layout/cycle2"/>
    <dgm:cxn modelId="{F475CF22-CAA4-46C3-AAB4-A51474DD99D5}" type="presParOf" srcId="{3765FE26-EDC2-46C7-842E-0C03672A1610}" destId="{1F5AE659-4788-488A-B0E4-2B7ACFA4CF39}" srcOrd="0" destOrd="0" presId="urn:microsoft.com/office/officeart/2005/8/layout/cycle2"/>
    <dgm:cxn modelId="{F662B121-9106-4BE0-9D95-F6D77612BE91}" type="presParOf" srcId="{69D9FAD3-8E11-443B-8AFC-3F4581884285}" destId="{8D157ABD-78FE-4D71-B37A-D0C81D5B4BD9}" srcOrd="2" destOrd="0" presId="urn:microsoft.com/office/officeart/2005/8/layout/cycle2"/>
    <dgm:cxn modelId="{7DAF947D-5030-4327-9D67-066B5F85DB23}" type="presParOf" srcId="{69D9FAD3-8E11-443B-8AFC-3F4581884285}" destId="{FAECFDF2-5347-47F3-ADAA-CB79C54D6194}" srcOrd="3" destOrd="0" presId="urn:microsoft.com/office/officeart/2005/8/layout/cycle2"/>
    <dgm:cxn modelId="{860DC61D-03F6-44D7-888D-1BAB073FA218}" type="presParOf" srcId="{FAECFDF2-5347-47F3-ADAA-CB79C54D6194}" destId="{F8E6CD07-15FE-4453-B480-FAA4CD8FF555}" srcOrd="0" destOrd="0" presId="urn:microsoft.com/office/officeart/2005/8/layout/cycle2"/>
    <dgm:cxn modelId="{4F12C934-6A72-4AAF-8D8E-39F0FA832376}" type="presParOf" srcId="{69D9FAD3-8E11-443B-8AFC-3F4581884285}" destId="{379B0BF2-5CAE-4319-BD6F-4AD141847F40}" srcOrd="4" destOrd="0" presId="urn:microsoft.com/office/officeart/2005/8/layout/cycle2"/>
    <dgm:cxn modelId="{0A7572E8-DF40-4F21-B398-C64E046D18A2}" type="presParOf" srcId="{69D9FAD3-8E11-443B-8AFC-3F4581884285}" destId="{30B2E3B8-3BB2-4755-B469-4E0BD31E7061}" srcOrd="5" destOrd="0" presId="urn:microsoft.com/office/officeart/2005/8/layout/cycle2"/>
    <dgm:cxn modelId="{99536692-0880-42B8-97AA-374866179F67}" type="presParOf" srcId="{30B2E3B8-3BB2-4755-B469-4E0BD31E7061}" destId="{6C4BD5A8-EE0C-4E8B-820F-9EE68E8CB236}" srcOrd="0" destOrd="0" presId="urn:microsoft.com/office/officeart/2005/8/layout/cycle2"/>
    <dgm:cxn modelId="{C5A29EA0-892E-4A6B-AA64-D7424E0FE0DF}" type="presParOf" srcId="{69D9FAD3-8E11-443B-8AFC-3F4581884285}" destId="{BE9E7CB3-E481-4579-9C69-61BB8281ED1B}" srcOrd="6" destOrd="0" presId="urn:microsoft.com/office/officeart/2005/8/layout/cycle2"/>
    <dgm:cxn modelId="{5B806E61-2060-4E10-A79A-053065ACE3AD}" type="presParOf" srcId="{69D9FAD3-8E11-443B-8AFC-3F4581884285}" destId="{934183D9-5CD2-43A3-BF26-10585D69248A}" srcOrd="7" destOrd="0" presId="urn:microsoft.com/office/officeart/2005/8/layout/cycle2"/>
    <dgm:cxn modelId="{CD62CDC3-C98E-4C0F-84CD-A3549776E1F2}" type="presParOf" srcId="{934183D9-5CD2-43A3-BF26-10585D69248A}" destId="{18ADC679-58A4-4186-8BBC-2A3B5B9831FB}" srcOrd="0" destOrd="0" presId="urn:microsoft.com/office/officeart/2005/8/layout/cycle2"/>
    <dgm:cxn modelId="{F00A7635-3B95-440E-862B-D724882D3F4C}" type="presParOf" srcId="{69D9FAD3-8E11-443B-8AFC-3F4581884285}" destId="{4632A730-1961-4A72-8DD8-2892F3D11BF0}" srcOrd="8" destOrd="0" presId="urn:microsoft.com/office/officeart/2005/8/layout/cycle2"/>
    <dgm:cxn modelId="{DD6F982B-C40A-4544-80D0-01228023D5A4}" type="presParOf" srcId="{69D9FAD3-8E11-443B-8AFC-3F4581884285}" destId="{B9B21636-92D1-46A9-AAD5-DED6C2D11AE2}" srcOrd="9" destOrd="0" presId="urn:microsoft.com/office/officeart/2005/8/layout/cycle2"/>
    <dgm:cxn modelId="{C039902B-4A67-4F5C-84E1-F9954929F05A}" type="presParOf" srcId="{B9B21636-92D1-46A9-AAD5-DED6C2D11AE2}" destId="{772A454F-9CE5-4C04-8580-F35D0920926D}" srcOrd="0" destOrd="0" presId="urn:microsoft.com/office/officeart/2005/8/layout/cycle2"/>
    <dgm:cxn modelId="{26466ACC-5F77-443A-8B05-83615A8C6152}" type="presParOf" srcId="{69D9FAD3-8E11-443B-8AFC-3F4581884285}" destId="{E239B45F-E111-4856-9F2C-1CD5E2ABDA69}" srcOrd="10" destOrd="0" presId="urn:microsoft.com/office/officeart/2005/8/layout/cycle2"/>
    <dgm:cxn modelId="{F9552EC8-3D19-439D-AC69-E3CD3C7E6EF2}" type="presParOf" srcId="{69D9FAD3-8E11-443B-8AFC-3F4581884285}" destId="{77A28E71-11C5-46A0-8F26-6B774F03A611}" srcOrd="11" destOrd="0" presId="urn:microsoft.com/office/officeart/2005/8/layout/cycle2"/>
    <dgm:cxn modelId="{38AF7AB7-FA4D-447F-8FB7-2A029D6BFCBE}" type="presParOf" srcId="{77A28E71-11C5-46A0-8F26-6B774F03A611}" destId="{B905A0B6-5FE8-4811-8266-7277F64D765C}" srcOrd="0" destOrd="0" presId="urn:microsoft.com/office/officeart/2005/8/layout/cycle2"/>
    <dgm:cxn modelId="{E26FA648-D290-4779-BFE5-7649C3F857B3}" type="presParOf" srcId="{69D9FAD3-8E11-443B-8AFC-3F4581884285}" destId="{A13D766C-744B-4481-8BBE-53829FDFC319}" srcOrd="12" destOrd="0" presId="urn:microsoft.com/office/officeart/2005/8/layout/cycle2"/>
    <dgm:cxn modelId="{56B38D8B-0C77-4928-BAF6-5BADED8AAA20}" type="presParOf" srcId="{69D9FAD3-8E11-443B-8AFC-3F4581884285}" destId="{67C4824F-5551-4452-8B92-5C801FF172A4}" srcOrd="13" destOrd="0" presId="urn:microsoft.com/office/officeart/2005/8/layout/cycle2"/>
    <dgm:cxn modelId="{7D158A4C-A229-4556-9BBF-8D68F9CB9BD6}" type="presParOf" srcId="{67C4824F-5551-4452-8B92-5C801FF172A4}" destId="{FBBF468C-C781-4800-8F70-A770CBE6BA08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572296" cy="857256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rose-flower-wallpaper-002-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571" y="1285860"/>
            <a:ext cx="7143800" cy="535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428604"/>
            <a:ext cx="6643734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3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কর্মপত্র-২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সরীসৃপ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zmU8kC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286124"/>
            <a:ext cx="4000500" cy="3143272"/>
          </a:xfrm>
          <a:prstGeom prst="rect">
            <a:avLst/>
          </a:prstGeom>
        </p:spPr>
      </p:pic>
      <p:pic>
        <p:nvPicPr>
          <p:cNvPr id="6" name="Picture 5" descr="crocodile_-_crocodilia-1455388D5B61D85F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86124"/>
            <a:ext cx="4343400" cy="3162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14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21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5105400" y="4800593"/>
            <a:ext cx="2362200" cy="233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285728"/>
            <a:ext cx="7429552" cy="175432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3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		কর্মপত্র-৩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স্তন্যপায়ী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2714620"/>
            <a:ext cx="4429155" cy="3500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wpid-3675885852_bd5aee57a3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714620"/>
            <a:ext cx="3714776" cy="354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357166"/>
            <a:ext cx="378621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3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357298"/>
            <a:ext cx="7643866" cy="156966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১.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উভচর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কাহাকে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২.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স্তন্যপায়ী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৩ .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টিকটিকি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664548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857488" y="3636484"/>
            <a:ext cx="2857520" cy="272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1271693190-sundarbans-Bangladesh-Asia-Sundarb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643314"/>
            <a:ext cx="277150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frog_PNG38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487449"/>
            <a:ext cx="2571769" cy="2727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357166"/>
            <a:ext cx="4071966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lvl="2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929198"/>
            <a:ext cx="7786742" cy="132343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হতো”,মেরুদন্ডের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500174"/>
            <a:ext cx="5500726" cy="262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390778" cy="5998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628" y="714356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আই.ডি.নং-১৮</a:t>
            </a:r>
          </a:p>
          <a:p>
            <a:pPr>
              <a:buNone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আনোয়ারুল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>
              <a:buNone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বসুরহাট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এ.এইচ.সি.সরকারি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কোম্পানীগঞ্জ,নোয়াখালী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শ্রেণি-অষ্টম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অধ্যায়-প্রাণি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সময়-৪৫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14480" y="642918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ordate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0" y="1285860"/>
            <a:ext cx="4382331" cy="3621086"/>
          </a:xfrm>
          <a:prstGeom prst="rect">
            <a:avLst/>
          </a:prstGeom>
        </p:spPr>
      </p:pic>
      <p:pic>
        <p:nvPicPr>
          <p:cNvPr id="6" name="Picture 5" descr="8625420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530" y="1214422"/>
            <a:ext cx="4090906" cy="3714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5500702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পেয়েছো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thered-spinal-cord-syndrome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57232"/>
            <a:ext cx="3714776" cy="3601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spine3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85793"/>
            <a:ext cx="3643338" cy="3707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5429264"/>
            <a:ext cx="550072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মেরুরজ্জু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85728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142984"/>
            <a:ext cx="8001056" cy="57554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শ্রেণিগুলোর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উভচর,সরীসৃপ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স্তন্যপায়ী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উভচর,সরীসৃপ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এবংস্তন্যপায়ী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_fi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1142998" cy="1142998"/>
          </a:xfrm>
          <a:prstGeom prst="rect">
            <a:avLst/>
          </a:prstGeom>
        </p:spPr>
      </p:pic>
      <p:pic>
        <p:nvPicPr>
          <p:cNvPr id="5" name="Picture 4" descr="0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3116"/>
            <a:ext cx="2492751" cy="18795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rocodi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14818"/>
            <a:ext cx="2000264" cy="15001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P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28604"/>
            <a:ext cx="2214578" cy="1487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5664548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571744"/>
            <a:ext cx="1928826" cy="12858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1271693190-sundarbans-Bangladesh-Asia-Sundarba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4429132"/>
            <a:ext cx="2071702" cy="15485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mediu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500042"/>
            <a:ext cx="1817654" cy="1677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trout-on-lure-animate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8082" y="2541622"/>
            <a:ext cx="1643074" cy="1530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wpid-3675885852_bd5aee57a3_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86116" y="4143380"/>
            <a:ext cx="1928826" cy="15716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 descr="9b428c31488eaf7959e7c211dd58f26c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7356" y="500042"/>
            <a:ext cx="1805953" cy="12735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1142976" y="6143644"/>
            <a:ext cx="585791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ছিত্রে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s(13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3504" y="2571744"/>
            <a:ext cx="2128412" cy="16232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381000"/>
          <a:ext cx="7010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0" y="396240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অস্টিকথিস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5638800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উভচর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14800" y="2590800"/>
            <a:ext cx="16764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3071810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724400" y="1828800"/>
            <a:ext cx="457200" cy="762000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3047096">
            <a:off x="5755639" y="2314944"/>
            <a:ext cx="455863" cy="868575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6150877">
            <a:off x="6023802" y="3417885"/>
            <a:ext cx="484632" cy="102149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9673914">
            <a:off x="5273707" y="4340386"/>
            <a:ext cx="454671" cy="939329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2756576">
            <a:off x="4133535" y="4351690"/>
            <a:ext cx="574913" cy="893451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4668430" flipV="1">
            <a:off x="3474726" y="3384367"/>
            <a:ext cx="422509" cy="942054"/>
          </a:xfrm>
          <a:prstGeom prst="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9006034">
            <a:off x="3766030" y="2320244"/>
            <a:ext cx="386971" cy="86501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42852"/>
            <a:ext cx="392909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7929618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7"/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কর্মপত্র-১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আলোচনায়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উভচর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 descr="185sg1dwzd8m1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93" y="2714620"/>
            <a:ext cx="609034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EXAM.ID-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EXAM.ID-18</Template>
  <TotalTime>286</TotalTime>
  <Words>86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EXAM.ID-18</vt:lpstr>
      <vt:lpstr>Package</vt:lpstr>
      <vt:lpstr>স্বাগতম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Lab-01</dc:creator>
  <cp:lastModifiedBy>Lab-01</cp:lastModifiedBy>
  <cp:revision>113</cp:revision>
  <dcterms:created xsi:type="dcterms:W3CDTF">2015-09-19T02:52:59Z</dcterms:created>
  <dcterms:modified xsi:type="dcterms:W3CDTF">2015-09-20T06:26:45Z</dcterms:modified>
</cp:coreProperties>
</file>